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Analyzing 3,900 purchases to uncover insights into spending patterns, customer segments, and product preferences that drive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6475"/>
            <a:ext cx="74410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88883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488883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7461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236595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exclusive benefits to convert the 2,847 non-subscribers. Target repeat buyers with &gt;5 purchases who show loyalty potential.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488883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2488883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746177"/>
            <a:ext cx="36377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Loyalty Programs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236595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Reward the 701 returning customers to accelerate their transition into the loyal segment of 3,116 customers.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809411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80941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5066705"/>
            <a:ext cx="30238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557123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 promotional sales with margin control. Focus discounts on high-rated products like gloves and sandals to maximize impact.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809411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80941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557123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campaigns on young adults and express-shipping users. Highlight top-rated products in category-specific promotions.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63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32115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3,900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3663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154329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63211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3663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4154329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customer and purchase attributes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263211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50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3663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4154329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Geographic distribution of customers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263211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25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3663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Products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4154329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Unique items across four categories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362099"/>
            <a:ext cx="32732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Demographics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93790" y="594324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Age, gender, location, and subscription status tracked for behavioral insights.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5362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Shopping Behavior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599521" y="594324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Discounts, promo codes, purchase frequency, ratings, and shipping preferences analyzed.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412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1518" y="3101459"/>
            <a:ext cx="6597491" cy="6353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Preparation &amp; Cleaning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1518" y="4041696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1518" y="4364236"/>
            <a:ext cx="6502003" cy="2286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6" name="Text 3"/>
          <p:cNvSpPr/>
          <p:nvPr/>
        </p:nvSpPr>
        <p:spPr>
          <a:xfrm>
            <a:off x="711518" y="4511516"/>
            <a:ext cx="318492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Loading &amp; Exploration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11518" y="4950976"/>
            <a:ext cx="6502003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Imported dataset using pandas, examined structure with df.info() and summary statistics.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416760" y="4041696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16760" y="4364236"/>
            <a:ext cx="6502122" cy="2286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0" name="Text 7"/>
          <p:cNvSpPr/>
          <p:nvPr/>
        </p:nvSpPr>
        <p:spPr>
          <a:xfrm>
            <a:off x="7416760" y="4511516"/>
            <a:ext cx="261604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Missing Data Handling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416760" y="4950976"/>
            <a:ext cx="6502122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Imputed 37 missing Review Rating values using median rating per product category.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11518" y="5957173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1518" y="6279713"/>
            <a:ext cx="6502003" cy="2286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4" name="Text 11"/>
          <p:cNvSpPr/>
          <p:nvPr/>
        </p:nvSpPr>
        <p:spPr>
          <a:xfrm>
            <a:off x="711518" y="6426994"/>
            <a:ext cx="25412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 Engineering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11518" y="6866453"/>
            <a:ext cx="6502003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Created age_group bins and purchase_frequency_days columns for deeper analysis.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416760" y="5957173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416760" y="6279713"/>
            <a:ext cx="6502122" cy="2286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8" name="Text 15"/>
          <p:cNvSpPr/>
          <p:nvPr/>
        </p:nvSpPr>
        <p:spPr>
          <a:xfrm>
            <a:off x="7416760" y="6426994"/>
            <a:ext cx="25412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Database Integration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416760" y="6866453"/>
            <a:ext cx="6502122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Connected to PostgreSQL and loaded cleaned data for SQL business analysis.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Insights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2583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Findings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959096" y="3062883"/>
            <a:ext cx="48850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Male customers generate 2.1x more revenue than female customers. Non-subscribers contribute significantly more total revenue despite similar average spend per customer.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11329"/>
            <a:ext cx="63932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Segmentation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60270"/>
            <a:ext cx="3664744" cy="2546985"/>
          </a:xfrm>
          <a:prstGeom prst="roundRect">
            <a:avLst>
              <a:gd name="adj" fmla="val 374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3947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2885123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14624" y="3384113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value segment with consistent purchase history and engagement.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2160270"/>
            <a:ext cx="3664863" cy="2546985"/>
          </a:xfrm>
          <a:prstGeom prst="roundRect">
            <a:avLst>
              <a:gd name="adj" fmla="val 374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06182" y="23947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Returning Customers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406182" y="2885123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406182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Growing segment showing repeat purchase behavior and potential for loyalty.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4934069"/>
            <a:ext cx="7556421" cy="2184083"/>
          </a:xfrm>
          <a:prstGeom prst="roundRect">
            <a:avLst>
              <a:gd name="adj" fmla="val 436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146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5146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514624" y="615791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Fresh acquisition opportunities requiring nurturing and engagement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76149"/>
            <a:ext cx="65220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Top Performing Products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Highest Rated Items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43304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Gloves - 3.86 rating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387524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Sandals - 3.84 rating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31744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Boots - 3.82 rating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475964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Hat - 3.80 rating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20184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Skirt - 3.78 rating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2851904"/>
            <a:ext cx="32176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Best Sellers by Category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342721" y="343304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Accessories: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Jewelry (171 orders)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42381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Clothing: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Blouse &amp; Pants (171 orders each)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50432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Footwear: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Sandals (160 orders)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42721" y="584835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Outerwear: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Jacket (163 orders)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5791"/>
            <a:ext cx="6925270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Discount &amp; Pricing Analysis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1492091" y="321385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50%</a:t>
            </a:r>
            <a:endParaRPr lang="en-US" sz="43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0387" y="1817013"/>
            <a:ext cx="3352681" cy="335268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69827" y="5449014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Hat Discount Rate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82241" y="593228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percentage of discounted purchases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40504" y="321385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49.7%</a:t>
            </a:r>
            <a:endParaRPr lang="en-US" sz="43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0" y="1817013"/>
            <a:ext cx="3352681" cy="335268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18240" y="5449014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Sneakers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5230654" y="5932289"/>
            <a:ext cx="4169093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Second most discounted product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88918" y="321385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49.1%</a:t>
            </a:r>
            <a:endParaRPr lang="en-US" sz="43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7213" y="1817013"/>
            <a:ext cx="3352681" cy="335268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66653" y="5449014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Coat</a:t>
            </a:r>
            <a:endParaRPr lang="en-US" sz="2150" dirty="0"/>
          </a:p>
        </p:txBody>
      </p:sp>
      <p:sp>
        <p:nvSpPr>
          <p:cNvPr id="14" name="Text 9"/>
          <p:cNvSpPr/>
          <p:nvPr/>
        </p:nvSpPr>
        <p:spPr>
          <a:xfrm>
            <a:off x="9679067" y="5932289"/>
            <a:ext cx="4169093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discount dependency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82241" y="6898719"/>
            <a:ext cx="13065919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839 customers used discounts but still spent above average ($59.76), indicating price-conscious yet high-value shoppers. Express shipping users spend $2 more on average than standard shipping customers.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5677019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Age Group Revenue Distribution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138" y="1206341"/>
            <a:ext cx="13558123" cy="75924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36138" y="8971121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Young adults lead revenue generation, followed closely by middle-aged customers. Relatively balanced distribution suggests broad market appeal across age demographics.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7434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Interactive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Power BI dashboard visualizes key metrics including revenue trends, customer segmentation, product performance, and behavioral patterns for real-time business intelligence.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2025-11-22T23:22:01Z</dcterms:created>
  <dcterms:modified xsi:type="dcterms:W3CDTF">2025-11-22T23:22:01Z</dcterms:modified>
</cp:coreProperties>
</file>